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7" r:id="rId1"/>
  </p:sldMasterIdLst>
  <p:notesMasterIdLst>
    <p:notesMasterId r:id="rId24"/>
  </p:notesMasterIdLst>
  <p:handoutMasterIdLst>
    <p:handoutMasterId r:id="rId25"/>
  </p:handoutMasterIdLst>
  <p:sldIdLst>
    <p:sldId id="370" r:id="rId2"/>
    <p:sldId id="381" r:id="rId3"/>
    <p:sldId id="371" r:id="rId4"/>
    <p:sldId id="382" r:id="rId5"/>
    <p:sldId id="372" r:id="rId6"/>
    <p:sldId id="383" r:id="rId7"/>
    <p:sldId id="373" r:id="rId8"/>
    <p:sldId id="384" r:id="rId9"/>
    <p:sldId id="374" r:id="rId10"/>
    <p:sldId id="385" r:id="rId11"/>
    <p:sldId id="386" r:id="rId12"/>
    <p:sldId id="375" r:id="rId13"/>
    <p:sldId id="376" r:id="rId14"/>
    <p:sldId id="387" r:id="rId15"/>
    <p:sldId id="377" r:id="rId16"/>
    <p:sldId id="388" r:id="rId17"/>
    <p:sldId id="378" r:id="rId18"/>
    <p:sldId id="389" r:id="rId19"/>
    <p:sldId id="379" r:id="rId20"/>
    <p:sldId id="390" r:id="rId21"/>
    <p:sldId id="380" r:id="rId22"/>
    <p:sldId id="391" r:id="rId23"/>
  </p:sldIdLst>
  <p:sldSz cx="9144000" cy="6858000" type="screen4x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37" autoAdjust="0"/>
  </p:normalViewPr>
  <p:slideViewPr>
    <p:cSldViewPr snapToGrid="0" snapToObjects="1">
      <p:cViewPr>
        <p:scale>
          <a:sx n="81" d="100"/>
          <a:sy n="81" d="100"/>
        </p:scale>
        <p:origin x="-1896" y="-3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07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5" Type="http://schemas.openxmlformats.org/officeDocument/2006/relationships/handoutMaster" Target="handoutMasters/handoutMaster1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1FA1E-1604-C240-8DDF-B347F9820A7D}" type="datetimeFigureOut">
              <a:rPr lang="en-US" smtClean="0"/>
              <a:t>11/10/13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E41B5C-F26E-874E-818D-3BF5CBC8992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35512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99978C-69AE-3B42-B272-CB97B00A1D47}" type="datetimeFigureOut">
              <a:rPr lang="en-US" smtClean="0"/>
              <a:t>11/10/13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07CC8-50FF-FC4C-A67F-D058259B9B6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9306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11/10/13</a:t>
            </a:fld>
            <a:endParaRPr lang="fr-F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11/10/13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11/10/13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11/10/13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11/10/13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76EA2496-A5A3-F44B-91DA-B813F7AA02F9}" type="datetimeFigureOut">
              <a:rPr lang="en-US" smtClean="0"/>
              <a:t>11/10/13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11/10/13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fr-FR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11/10/13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11/10/13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11/10/13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Drag picture to placeholder or click icon to add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76EA2496-A5A3-F44B-91DA-B813F7AA02F9}" type="datetimeFigureOut">
              <a:rPr lang="en-US" smtClean="0"/>
              <a:t>11/10/13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76EA2496-A5A3-F44B-91DA-B813F7AA02F9}" type="datetimeFigureOut">
              <a:rPr lang="en-US" smtClean="0"/>
              <a:t>11/10/13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807" y="0"/>
            <a:ext cx="6836884" cy="6836884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89838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4938605"/>
            <a:ext cx="8534400" cy="758952"/>
          </a:xfrm>
        </p:spPr>
        <p:txBody>
          <a:bodyPr>
            <a:noAutofit/>
          </a:bodyPr>
          <a:lstStyle/>
          <a:p>
            <a:r>
              <a:rPr lang="fr-FR" sz="13800" dirty="0" smtClean="0"/>
              <a:t>un </a:t>
            </a:r>
            <a:r>
              <a:rPr lang="fr-FR" sz="13800" dirty="0" smtClean="0"/>
              <a:t>micro</a:t>
            </a:r>
            <a:r>
              <a:rPr lang="fr-FR" sz="13800" dirty="0" smtClean="0"/>
              <a:t>-ondes</a:t>
            </a:r>
            <a:endParaRPr lang="fr-FR" sz="13800" dirty="0"/>
          </a:p>
        </p:txBody>
      </p:sp>
    </p:spTree>
    <p:extLst>
      <p:ext uri="{BB962C8B-B14F-4D97-AF65-F5344CB8AC3E}">
        <p14:creationId xmlns:p14="http://schemas.microsoft.com/office/powerpoint/2010/main" val="2442356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08" y="382621"/>
            <a:ext cx="8986408" cy="5990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5140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08" y="5001608"/>
            <a:ext cx="8534400" cy="758952"/>
          </a:xfrm>
        </p:spPr>
        <p:txBody>
          <a:bodyPr>
            <a:noAutofit/>
          </a:bodyPr>
          <a:lstStyle/>
          <a:p>
            <a:r>
              <a:rPr lang="fr-FR" sz="13800" dirty="0" smtClean="0"/>
              <a:t>un grille-pain</a:t>
            </a:r>
            <a:endParaRPr lang="fr-FR" sz="13800" dirty="0"/>
          </a:p>
        </p:txBody>
      </p:sp>
    </p:spTree>
    <p:extLst>
      <p:ext uri="{BB962C8B-B14F-4D97-AF65-F5344CB8AC3E}">
        <p14:creationId xmlns:p14="http://schemas.microsoft.com/office/powerpoint/2010/main" val="15799276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3941" y="27032"/>
            <a:ext cx="6824959" cy="6824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5766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4885537"/>
            <a:ext cx="8534400" cy="758952"/>
          </a:xfrm>
        </p:spPr>
        <p:txBody>
          <a:bodyPr>
            <a:noAutofit/>
          </a:bodyPr>
          <a:lstStyle/>
          <a:p>
            <a:r>
              <a:rPr lang="fr-FR" sz="13800" dirty="0" smtClean="0"/>
              <a:t>une cafetière</a:t>
            </a:r>
            <a:endParaRPr lang="fr-FR" sz="13800" dirty="0"/>
          </a:p>
        </p:txBody>
      </p:sp>
    </p:spTree>
    <p:extLst>
      <p:ext uri="{BB962C8B-B14F-4D97-AF65-F5344CB8AC3E}">
        <p14:creationId xmlns:p14="http://schemas.microsoft.com/office/powerpoint/2010/main" val="8574119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660" y="-3539"/>
            <a:ext cx="7729091" cy="6861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36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4587640"/>
            <a:ext cx="8534400" cy="758952"/>
          </a:xfrm>
        </p:spPr>
        <p:txBody>
          <a:bodyPr>
            <a:noAutofit/>
          </a:bodyPr>
          <a:lstStyle/>
          <a:p>
            <a:r>
              <a:rPr lang="fr-FR" sz="11500" dirty="0" smtClean="0"/>
              <a:t>un lave-vaisselle</a:t>
            </a:r>
            <a:endParaRPr lang="fr-FR" sz="11500" dirty="0"/>
          </a:p>
        </p:txBody>
      </p:sp>
    </p:spTree>
    <p:extLst>
      <p:ext uri="{BB962C8B-B14F-4D97-AF65-F5344CB8AC3E}">
        <p14:creationId xmlns:p14="http://schemas.microsoft.com/office/powerpoint/2010/main" val="37770885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761" y="-55851"/>
            <a:ext cx="6913851" cy="6913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2240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396" y="4117218"/>
            <a:ext cx="8534400" cy="758952"/>
          </a:xfrm>
        </p:spPr>
        <p:txBody>
          <a:bodyPr>
            <a:noAutofit/>
          </a:bodyPr>
          <a:lstStyle/>
          <a:p>
            <a:r>
              <a:rPr lang="fr-FR" sz="11500" dirty="0" smtClean="0"/>
              <a:t>un lave-linge</a:t>
            </a:r>
            <a:endParaRPr lang="fr-FR" sz="11500" dirty="0"/>
          </a:p>
        </p:txBody>
      </p:sp>
    </p:spTree>
    <p:extLst>
      <p:ext uri="{BB962C8B-B14F-4D97-AF65-F5344CB8AC3E}">
        <p14:creationId xmlns:p14="http://schemas.microsoft.com/office/powerpoint/2010/main" val="17258530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396" y="125440"/>
            <a:ext cx="6732560" cy="6732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6296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433" y="5544093"/>
            <a:ext cx="8534400" cy="758952"/>
          </a:xfrm>
        </p:spPr>
        <p:txBody>
          <a:bodyPr>
            <a:noAutofit/>
          </a:bodyPr>
          <a:lstStyle/>
          <a:p>
            <a:r>
              <a:rPr lang="fr-FR" sz="11500" dirty="0" smtClean="0"/>
              <a:t>un réfrigérateur / un frigo</a:t>
            </a:r>
            <a:endParaRPr lang="fr-FR" sz="11500" dirty="0"/>
          </a:p>
        </p:txBody>
      </p:sp>
    </p:spTree>
    <p:extLst>
      <p:ext uri="{BB962C8B-B14F-4D97-AF65-F5344CB8AC3E}">
        <p14:creationId xmlns:p14="http://schemas.microsoft.com/office/powerpoint/2010/main" val="3842753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4666016"/>
            <a:ext cx="8534400" cy="758952"/>
          </a:xfrm>
        </p:spPr>
        <p:txBody>
          <a:bodyPr>
            <a:noAutofit/>
          </a:bodyPr>
          <a:lstStyle/>
          <a:p>
            <a:r>
              <a:rPr lang="fr-FR" sz="11500" dirty="0" smtClean="0"/>
              <a:t>un sèche-linge</a:t>
            </a:r>
            <a:endParaRPr lang="fr-FR" sz="11500" dirty="0"/>
          </a:p>
        </p:txBody>
      </p:sp>
    </p:spTree>
    <p:extLst>
      <p:ext uri="{BB962C8B-B14F-4D97-AF65-F5344CB8AC3E}">
        <p14:creationId xmlns:p14="http://schemas.microsoft.com/office/powerpoint/2010/main" val="9113789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549"/>
            <a:ext cx="9093000" cy="6297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482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6074" y="4509240"/>
            <a:ext cx="8534400" cy="758952"/>
          </a:xfrm>
        </p:spPr>
        <p:txBody>
          <a:bodyPr>
            <a:noAutofit/>
          </a:bodyPr>
          <a:lstStyle/>
          <a:p>
            <a:r>
              <a:rPr lang="fr-FR" sz="11500" dirty="0" smtClean="0"/>
              <a:t>un fer à repasser</a:t>
            </a:r>
            <a:endParaRPr lang="fr-FR" sz="11500" dirty="0"/>
          </a:p>
        </p:txBody>
      </p:sp>
    </p:spTree>
    <p:extLst>
      <p:ext uri="{BB962C8B-B14F-4D97-AF65-F5344CB8AC3E}">
        <p14:creationId xmlns:p14="http://schemas.microsoft.com/office/powerpoint/2010/main" val="12334597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738" y="-71544"/>
            <a:ext cx="6929543" cy="6929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1924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4477864"/>
            <a:ext cx="8534400" cy="758952"/>
          </a:xfrm>
        </p:spPr>
        <p:txBody>
          <a:bodyPr>
            <a:noAutofit/>
          </a:bodyPr>
          <a:lstStyle/>
          <a:p>
            <a:r>
              <a:rPr lang="fr-FR" sz="11500" dirty="0" smtClean="0"/>
              <a:t>un congélateur</a:t>
            </a:r>
            <a:endParaRPr lang="fr-FR" sz="11500" dirty="0"/>
          </a:p>
        </p:txBody>
      </p:sp>
    </p:spTree>
    <p:extLst>
      <p:ext uri="{BB962C8B-B14F-4D97-AF65-F5344CB8AC3E}">
        <p14:creationId xmlns:p14="http://schemas.microsoft.com/office/powerpoint/2010/main" val="9759753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099" y="5662"/>
            <a:ext cx="9002901" cy="6755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9538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4336736"/>
            <a:ext cx="8534400" cy="758952"/>
          </a:xfrm>
        </p:spPr>
        <p:txBody>
          <a:bodyPr>
            <a:noAutofit/>
          </a:bodyPr>
          <a:lstStyle/>
          <a:p>
            <a:r>
              <a:rPr lang="fr-FR" sz="13800" dirty="0" smtClean="0"/>
              <a:t>une cuisinière</a:t>
            </a:r>
            <a:endParaRPr lang="fr-FR" sz="13800" dirty="0"/>
          </a:p>
        </p:txBody>
      </p:sp>
    </p:spTree>
    <p:extLst>
      <p:ext uri="{BB962C8B-B14F-4D97-AF65-F5344CB8AC3E}">
        <p14:creationId xmlns:p14="http://schemas.microsoft.com/office/powerpoint/2010/main" val="21747820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850" y="-443339"/>
            <a:ext cx="7682057" cy="7724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9872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3850659"/>
            <a:ext cx="8534400" cy="758952"/>
          </a:xfrm>
        </p:spPr>
        <p:txBody>
          <a:bodyPr>
            <a:noAutofit/>
          </a:bodyPr>
          <a:lstStyle/>
          <a:p>
            <a:r>
              <a:rPr lang="fr-FR" sz="16600" dirty="0" smtClean="0"/>
              <a:t>un four</a:t>
            </a:r>
            <a:endParaRPr lang="fr-FR" sz="16600" dirty="0"/>
          </a:p>
        </p:txBody>
      </p:sp>
    </p:spTree>
    <p:extLst>
      <p:ext uri="{BB962C8B-B14F-4D97-AF65-F5344CB8AC3E}">
        <p14:creationId xmlns:p14="http://schemas.microsoft.com/office/powerpoint/2010/main" val="18968683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1988"/>
            <a:ext cx="9134473" cy="618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4646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华文新魏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Civic.thmx</Template>
  <TotalTime>713</TotalTime>
  <Words>37</Words>
  <Application>Microsoft Macintosh PowerPoint</Application>
  <PresentationFormat>On-screen Show (4:3)</PresentationFormat>
  <Paragraphs>11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Civic</vt:lpstr>
      <vt:lpstr>PowerPoint Presentation</vt:lpstr>
      <vt:lpstr>un réfrigérateur / un frigo</vt:lpstr>
      <vt:lpstr>PowerPoint Presentation</vt:lpstr>
      <vt:lpstr>un congélateur</vt:lpstr>
      <vt:lpstr>PowerPoint Presentation</vt:lpstr>
      <vt:lpstr>une cuisinière</vt:lpstr>
      <vt:lpstr>PowerPoint Presentation</vt:lpstr>
      <vt:lpstr>un four</vt:lpstr>
      <vt:lpstr>PowerPoint Presentation</vt:lpstr>
      <vt:lpstr>un micro-ondes</vt:lpstr>
      <vt:lpstr>PowerPoint Presentation</vt:lpstr>
      <vt:lpstr>un grille-pain</vt:lpstr>
      <vt:lpstr>PowerPoint Presentation</vt:lpstr>
      <vt:lpstr>une cafetière</vt:lpstr>
      <vt:lpstr>PowerPoint Presentation</vt:lpstr>
      <vt:lpstr>un lave-vaisselle</vt:lpstr>
      <vt:lpstr>PowerPoint Presentation</vt:lpstr>
      <vt:lpstr>un lave-linge</vt:lpstr>
      <vt:lpstr>PowerPoint Presentation</vt:lpstr>
      <vt:lpstr>un sèche-linge</vt:lpstr>
      <vt:lpstr>PowerPoint Presentation</vt:lpstr>
      <vt:lpstr>un fer à repasser</vt:lpstr>
    </vt:vector>
  </TitlesOfParts>
  <Company>Joel Barlow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Français 3 – Unité 1 Bienvenue chez toi!</dc:title>
  <dc:creator>Edouard Smith</dc:creator>
  <cp:lastModifiedBy>Edouard Smith</cp:lastModifiedBy>
  <cp:revision>54</cp:revision>
  <cp:lastPrinted>2013-11-11T00:03:08Z</cp:lastPrinted>
  <dcterms:created xsi:type="dcterms:W3CDTF">2013-10-03T23:30:28Z</dcterms:created>
  <dcterms:modified xsi:type="dcterms:W3CDTF">2013-11-11T00:05:18Z</dcterms:modified>
</cp:coreProperties>
</file>